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0" d="100"/>
          <a:sy n="110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0" y="5806440"/>
            <a:ext cx="10078920" cy="175356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0" y="6620400"/>
            <a:ext cx="10076040" cy="94104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924480"/>
            <a:ext cx="9070920" cy="40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6699"/>
                </a:solidFill>
                <a:latin typeface="Arial"/>
                <a:ea typeface="DejaVu Sans"/>
              </a:rPr>
              <a:t>University Faculty Senate and Shared Governance at Penn State</a:t>
            </a:r>
            <a:br/>
            <a:br/>
            <a:r>
              <a:rPr lang="en-US" sz="3600" b="0" strike="noStrike" spc="-1">
                <a:solidFill>
                  <a:srgbClr val="006699"/>
                </a:solidFill>
                <a:latin typeface="Arial"/>
                <a:ea typeface="DejaVu Sans"/>
              </a:rPr>
              <a:t>New Faculty Orientation</a:t>
            </a:r>
            <a:br/>
            <a:r>
              <a:rPr lang="en-US" sz="3600" b="0" strike="noStrike" spc="-1">
                <a:solidFill>
                  <a:srgbClr val="006699"/>
                </a:solidFill>
                <a:latin typeface="Arial"/>
                <a:ea typeface="DejaVu Sans"/>
              </a:rPr>
              <a:t>October 22, 2020</a:t>
            </a:r>
            <a:br/>
            <a:br/>
            <a:r>
              <a:rPr lang="en-US" sz="3600" b="0" strike="noStrike" spc="-1">
                <a:solidFill>
                  <a:srgbClr val="006699"/>
                </a:solidFill>
                <a:latin typeface="Arial"/>
                <a:ea typeface="DejaVu Sans"/>
              </a:rPr>
              <a:t>Beth Seymour, Chair</a:t>
            </a:r>
            <a:br/>
            <a:r>
              <a:rPr lang="en-US" sz="3600" b="0" strike="noStrike" spc="-1">
                <a:solidFill>
                  <a:srgbClr val="006699"/>
                </a:solidFill>
                <a:latin typeface="Arial"/>
                <a:ea typeface="DejaVu Sans"/>
              </a:rPr>
              <a:t>University Faculty Senate</a:t>
            </a: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Shared governance in higher education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2011680"/>
            <a:ext cx="9070920" cy="414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Structures and processes through which faculty, staff, students, administration and governing boards participate in decision making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Modern form developed after WWII, 1960s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Varies widely across higher educational institutions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Reflects the broader structure of the institution</a:t>
            </a:r>
            <a:r>
              <a:rPr lang="en-US" sz="3200" b="0" strike="noStrike" spc="-1">
                <a:solidFill>
                  <a:srgbClr val="006699"/>
                </a:solidFill>
                <a:latin typeface="Arial"/>
                <a:ea typeface="DejaVu Sans"/>
              </a:rPr>
              <a:t> 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Senate history at Penn State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376280"/>
            <a:ext cx="9070920" cy="493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Chartered by Board of Trustees in 1921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Originally chaired by President, members administration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Shift to modern form started in 1965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Reorganization concluded in 1975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Board of Trustees is the corporate body of University with the overall responsibility 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BoT delegates authority to the President, who then delegates authority etc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University Faculty Senate the representative body of the faculty 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University Faculty Senate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280160"/>
            <a:ext cx="9070920" cy="493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Has legislative authority on all matters pertaining to the educational interests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Advisory and consultative body to the President on all matters that may affect the attainment of University’s educational objectives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Represents all campuses and colleges except Penn College of Technology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200 faculty elected by full-time faculty in every unit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Elected faculty officers from the body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20 administrative senators, 27 student senators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University Faculty Senate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04000" y="155952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Large public meetings 6 times a year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15 standing committees, special committees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Faculty Advisory Committee to the President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Faculty Rights and Responsibilities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Standing Joint Committee on Tenure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University Promotion and Tenure Committee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Roles on other administrative committees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Board of Trustee committees membership</a:t>
            </a:r>
            <a:r>
              <a:rPr lang="en-US" sz="3200" b="0" strike="noStrike" spc="-1">
                <a:solidFill>
                  <a:srgbClr val="006699"/>
                </a:solidFill>
                <a:latin typeface="Arial"/>
                <a:ea typeface="DejaVu Sans"/>
              </a:rPr>
              <a:t> 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301320"/>
            <a:ext cx="90709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Thank you!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48640" y="2377440"/>
            <a:ext cx="9026280" cy="377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Questions and comments</a:t>
            </a:r>
            <a:endParaRPr lang="en-US" sz="2600" b="0" strike="noStrike" spc="-1">
              <a:latin typeface="Arial"/>
            </a:endParaRPr>
          </a:p>
          <a:p>
            <a:pPr marL="432000" indent="-323280">
              <a:lnSpc>
                <a:spcPct val="2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6699"/>
                </a:solidFill>
                <a:latin typeface="Arial"/>
                <a:ea typeface="DejaVu Sans"/>
              </a:rPr>
              <a:t>Beth Seymour ems22@psu.edu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596cf31-caaa-46ba-a55f-3befb4344fdf" xsi:nil="true"/>
    <MigrationWizIdPermissions xmlns="5596cf31-caaa-46ba-a55f-3befb4344fdf" xsi:nil="true"/>
    <MigrationWizIdPermissionLevels xmlns="5596cf31-caaa-46ba-a55f-3befb4344fdf" xsi:nil="true"/>
    <MigrationWizIdDocumentLibraryPermissions xmlns="5596cf31-caaa-46ba-a55f-3befb4344fdf" xsi:nil="true"/>
    <MigrationWizIdSecurityGroups xmlns="5596cf31-caaa-46ba-a55f-3befb4344fd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655222FAC69478FDB4DB9A1082BF0" ma:contentTypeVersion="17" ma:contentTypeDescription="Create a new document." ma:contentTypeScope="" ma:versionID="99db1f442b43bc3adf59010e07bb8140">
  <xsd:schema xmlns:xsd="http://www.w3.org/2001/XMLSchema" xmlns:xs="http://www.w3.org/2001/XMLSchema" xmlns:p="http://schemas.microsoft.com/office/2006/metadata/properties" xmlns:ns2="5596cf31-caaa-46ba-a55f-3befb4344fdf" xmlns:ns3="dba65f00-9443-482a-bf30-bb5af139a501" targetNamespace="http://schemas.microsoft.com/office/2006/metadata/properties" ma:root="true" ma:fieldsID="a911e49cffe0f173fcf356a408ece3b3" ns2:_="" ns3:_="">
    <xsd:import namespace="5596cf31-caaa-46ba-a55f-3befb4344fdf"/>
    <xsd:import namespace="dba65f00-9443-482a-bf30-bb5af139a50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6cf31-caaa-46ba-a55f-3befb4344fd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65f00-9443-482a-bf30-bb5af139a50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DAF94A-9885-4088-893E-F7DC96BE47D0}">
  <ds:schemaRefs>
    <ds:schemaRef ds:uri="http://schemas.microsoft.com/office/2006/metadata/properties"/>
    <ds:schemaRef ds:uri="http://schemas.microsoft.com/office/infopath/2007/PartnerControls"/>
    <ds:schemaRef ds:uri="5596cf31-caaa-46ba-a55f-3befb4344fdf"/>
  </ds:schemaRefs>
</ds:datastoreItem>
</file>

<file path=customXml/itemProps2.xml><?xml version="1.0" encoding="utf-8"?>
<ds:datastoreItem xmlns:ds="http://schemas.openxmlformats.org/officeDocument/2006/customXml" ds:itemID="{EA6EEA2F-9D91-44D0-B4D9-FA607BB0DB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47447D-A9AD-48B8-8BE5-3FDEC502F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6cf31-caaa-46ba-a55f-3befb4344fdf"/>
    <ds:schemaRef ds:uri="dba65f00-9443-482a-bf30-bb5af139a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261</Words>
  <Application>Microsoft Macintosh PowerPoint</Application>
  <PresentationFormat>Custom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>Elizabeth Seymour</dc:creator>
  <dc:description/>
  <cp:lastModifiedBy>John Delavan</cp:lastModifiedBy>
  <cp:revision>7</cp:revision>
  <dcterms:created xsi:type="dcterms:W3CDTF">2020-10-21T14:24:45Z</dcterms:created>
  <dcterms:modified xsi:type="dcterms:W3CDTF">2020-10-22T20:14:09Z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0x0101001CD655222FAC69478FDB4DB9A1082BF0</vt:lpwstr>
  </property>
</Properties>
</file>